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55C8282-F242-420B-B8B0-09297F521167}">
  <a:tblStyle styleId="{155C8282-F242-420B-B8B0-09297F5211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1014413"/>
            <a:ext cx="457200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3" name="Shape 63"/>
          <p:cNvGraphicFramePr/>
          <p:nvPr/>
        </p:nvGraphicFramePr>
        <p:xfrm>
          <a:off x="841275" y="30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{155C8282-F242-420B-B8B0-09297F521167}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Protection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Dispersing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500" y="1082600"/>
            <a:ext cx="2583701" cy="387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706" y="1152481"/>
            <a:ext cx="3606575" cy="27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791" y="1010650"/>
            <a:ext cx="4168300" cy="31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984" y="1106150"/>
            <a:ext cx="6469300" cy="21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1106163"/>
            <a:ext cx="1448767" cy="21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7775" y="1106150"/>
            <a:ext cx="1448775" cy="217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39" y="0"/>
            <a:ext cx="82369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2" name="Shape 102"/>
          <p:cNvGraphicFramePr/>
          <p:nvPr/>
        </p:nvGraphicFramePr>
        <p:xfrm>
          <a:off x="841275" y="30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{155C8282-F242-420B-B8B0-09297F521167}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Protection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Dispersing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500" y="1082600"/>
            <a:ext cx="2583701" cy="387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706" y="1152481"/>
            <a:ext cx="3606575" cy="27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